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386" r:id="rId3"/>
    <p:sldId id="391" r:id="rId4"/>
    <p:sldId id="406" r:id="rId5"/>
    <p:sldId id="415" r:id="rId6"/>
    <p:sldId id="407" r:id="rId7"/>
    <p:sldId id="411" r:id="rId8"/>
    <p:sldId id="410" r:id="rId9"/>
    <p:sldId id="412" r:id="rId10"/>
    <p:sldId id="413" r:id="rId11"/>
    <p:sldId id="414" r:id="rId12"/>
    <p:sldId id="408" r:id="rId13"/>
    <p:sldId id="409" r:id="rId14"/>
    <p:sldId id="405" r:id="rId15"/>
  </p:sldIdLst>
  <p:sldSz cx="9144000" cy="5143500" type="screen16x9"/>
  <p:notesSz cx="6858000" cy="9144000"/>
  <p:embeddedFontLst>
    <p:embeddedFont>
      <p:font typeface="Average" panose="020F0502020204030204" pitchFamily="34" charset="0"/>
      <p:regular r:id="rId17"/>
      <p:bold r:id="rId18"/>
      <p:italic r:id="rId19"/>
      <p:boldItalic r:id="rId20"/>
    </p:embeddedFont>
    <p:embeddedFont>
      <p:font typeface="Nunito" pitchFamily="2" charset="77"/>
      <p:regular r:id="rId21"/>
      <p:bold r:id="rId22"/>
      <p:italic r:id="rId23"/>
      <p:boldItalic r:id="rId24"/>
    </p:embeddedFont>
    <p:embeddedFont>
      <p:font typeface="Questrial" pitchFamily="2" charset="77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0FF"/>
    <a:srgbClr val="00CDFF"/>
    <a:srgbClr val="D5CFEC"/>
    <a:srgbClr val="B0FFFF"/>
    <a:srgbClr val="A0DE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22239-9A48-4C95-8E1B-A36B239AE52D}" v="80" dt="2025-07-31T21:10:51.968"/>
  </p1510:revLst>
</p1510:revInfo>
</file>

<file path=ppt/tableStyles.xml><?xml version="1.0" encoding="utf-8"?>
<a:tblStyleLst xmlns:a="http://schemas.openxmlformats.org/drawingml/2006/main" def="{F4D96701-E8FE-463B-87FB-9BB30AE51F1A}">
  <a:tblStyle styleId="{F4D96701-E8FE-463B-87FB-9BB30AE51F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6677" autoAdjust="0"/>
  </p:normalViewPr>
  <p:slideViewPr>
    <p:cSldViewPr snapToGrid="0">
      <p:cViewPr varScale="1">
        <p:scale>
          <a:sx n="102" d="100"/>
          <a:sy n="102" d="100"/>
        </p:scale>
        <p:origin x="1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Rochlin" userId="4738498f-c4f0-4880-9df3-ec86d190a53e" providerId="ADAL" clId="{BD72CB79-2413-43FE-ADB5-472E019760DE}"/>
    <pc:docChg chg="custSel addSld delSld modSld">
      <pc:chgData name="Nick Rochlin" userId="4738498f-c4f0-4880-9df3-ec86d190a53e" providerId="ADAL" clId="{BD72CB79-2413-43FE-ADB5-472E019760DE}" dt="2025-07-04T19:11:44.170" v="3045" actId="20577"/>
      <pc:docMkLst>
        <pc:docMk/>
      </pc:docMkLst>
      <pc:sldChg chg="modSp mod">
        <pc:chgData name="Nick Rochlin" userId="4738498f-c4f0-4880-9df3-ec86d190a53e" providerId="ADAL" clId="{BD72CB79-2413-43FE-ADB5-472E019760DE}" dt="2025-07-04T18:23:47.677" v="29" actId="20577"/>
        <pc:sldMkLst>
          <pc:docMk/>
          <pc:sldMk cId="0" sldId="256"/>
        </pc:sldMkLst>
        <pc:spChg chg="mod">
          <ac:chgData name="Nick Rochlin" userId="4738498f-c4f0-4880-9df3-ec86d190a53e" providerId="ADAL" clId="{BD72CB79-2413-43FE-ADB5-472E019760DE}" dt="2025-07-04T18:23:47.677" v="29" actId="20577"/>
          <ac:spMkLst>
            <pc:docMk/>
            <pc:sldMk cId="0" sldId="256"/>
            <ac:spMk id="143" creationId="{00000000-0000-0000-0000-000000000000}"/>
          </ac:spMkLst>
        </pc:spChg>
      </pc:sldChg>
      <pc:sldChg chg="del">
        <pc:chgData name="Nick Rochlin" userId="4738498f-c4f0-4880-9df3-ec86d190a53e" providerId="ADAL" clId="{BD72CB79-2413-43FE-ADB5-472E019760DE}" dt="2025-07-04T18:38:25.933" v="853" actId="47"/>
        <pc:sldMkLst>
          <pc:docMk/>
          <pc:sldMk cId="0" sldId="260"/>
        </pc:sldMkLst>
      </pc:sldChg>
      <pc:sldChg chg="del">
        <pc:chgData name="Nick Rochlin" userId="4738498f-c4f0-4880-9df3-ec86d190a53e" providerId="ADAL" clId="{BD72CB79-2413-43FE-ADB5-472E019760DE}" dt="2025-07-04T18:38:28.450" v="859" actId="47"/>
        <pc:sldMkLst>
          <pc:docMk/>
          <pc:sldMk cId="387974481" sldId="366"/>
        </pc:sldMkLst>
      </pc:sldChg>
      <pc:sldChg chg="del">
        <pc:chgData name="Nick Rochlin" userId="4738498f-c4f0-4880-9df3-ec86d190a53e" providerId="ADAL" clId="{BD72CB79-2413-43FE-ADB5-472E019760DE}" dt="2025-07-04T18:38:28.624" v="860" actId="47"/>
        <pc:sldMkLst>
          <pc:docMk/>
          <pc:sldMk cId="2575287742" sldId="367"/>
        </pc:sldMkLst>
      </pc:sldChg>
      <pc:sldChg chg="del">
        <pc:chgData name="Nick Rochlin" userId="4738498f-c4f0-4880-9df3-ec86d190a53e" providerId="ADAL" clId="{BD72CB79-2413-43FE-ADB5-472E019760DE}" dt="2025-07-04T18:38:28.788" v="861" actId="47"/>
        <pc:sldMkLst>
          <pc:docMk/>
          <pc:sldMk cId="229764228" sldId="368"/>
        </pc:sldMkLst>
      </pc:sldChg>
      <pc:sldChg chg="delSp modSp mod">
        <pc:chgData name="Nick Rochlin" userId="4738498f-c4f0-4880-9df3-ec86d190a53e" providerId="ADAL" clId="{BD72CB79-2413-43FE-ADB5-472E019760DE}" dt="2025-07-04T18:53:18.573" v="1766" actId="5793"/>
        <pc:sldMkLst>
          <pc:docMk/>
          <pc:sldMk cId="2475410948" sldId="386"/>
        </pc:sldMkLst>
        <pc:spChg chg="mod">
          <ac:chgData name="Nick Rochlin" userId="4738498f-c4f0-4880-9df3-ec86d190a53e" providerId="ADAL" clId="{BD72CB79-2413-43FE-ADB5-472E019760DE}" dt="2025-07-04T18:53:18.573" v="1766" actId="5793"/>
          <ac:spMkLst>
            <pc:docMk/>
            <pc:sldMk cId="2475410948" sldId="386"/>
            <ac:spMk id="162" creationId="{AFE5C03F-68E7-5094-9BBC-73EF03090BEC}"/>
          </ac:spMkLst>
        </pc:spChg>
      </pc:sldChg>
      <pc:sldChg chg="addSp delSp modSp mod">
        <pc:chgData name="Nick Rochlin" userId="4738498f-c4f0-4880-9df3-ec86d190a53e" providerId="ADAL" clId="{BD72CB79-2413-43FE-ADB5-472E019760DE}" dt="2025-07-04T18:28:23.107" v="415" actId="478"/>
        <pc:sldMkLst>
          <pc:docMk/>
          <pc:sldMk cId="2322871918" sldId="391"/>
        </pc:sldMkLst>
        <pc:spChg chg="mod">
          <ac:chgData name="Nick Rochlin" userId="4738498f-c4f0-4880-9df3-ec86d190a53e" providerId="ADAL" clId="{BD72CB79-2413-43FE-ADB5-472E019760DE}" dt="2025-07-04T18:27:58.187" v="412" actId="20577"/>
          <ac:spMkLst>
            <pc:docMk/>
            <pc:sldMk cId="2322871918" sldId="391"/>
            <ac:spMk id="158" creationId="{28773C77-C544-1E60-6F39-CAE35DE4E63E}"/>
          </ac:spMkLst>
        </pc:spChg>
      </pc:sldChg>
      <pc:sldChg chg="del">
        <pc:chgData name="Nick Rochlin" userId="4738498f-c4f0-4880-9df3-ec86d190a53e" providerId="ADAL" clId="{BD72CB79-2413-43FE-ADB5-472E019760DE}" dt="2025-07-04T18:38:26.596" v="854" actId="47"/>
        <pc:sldMkLst>
          <pc:docMk/>
          <pc:sldMk cId="1661651181" sldId="392"/>
        </pc:sldMkLst>
      </pc:sldChg>
      <pc:sldChg chg="del">
        <pc:chgData name="Nick Rochlin" userId="4738498f-c4f0-4880-9df3-ec86d190a53e" providerId="ADAL" clId="{BD72CB79-2413-43FE-ADB5-472E019760DE}" dt="2025-07-04T18:38:26.996" v="855" actId="47"/>
        <pc:sldMkLst>
          <pc:docMk/>
          <pc:sldMk cId="4002095537" sldId="393"/>
        </pc:sldMkLst>
      </pc:sldChg>
      <pc:sldChg chg="del">
        <pc:chgData name="Nick Rochlin" userId="4738498f-c4f0-4880-9df3-ec86d190a53e" providerId="ADAL" clId="{BD72CB79-2413-43FE-ADB5-472E019760DE}" dt="2025-07-04T18:38:27.429" v="856" actId="47"/>
        <pc:sldMkLst>
          <pc:docMk/>
          <pc:sldMk cId="2623883180" sldId="394"/>
        </pc:sldMkLst>
      </pc:sldChg>
      <pc:sldChg chg="del">
        <pc:chgData name="Nick Rochlin" userId="4738498f-c4f0-4880-9df3-ec86d190a53e" providerId="ADAL" clId="{BD72CB79-2413-43FE-ADB5-472E019760DE}" dt="2025-07-04T18:38:27.746" v="857" actId="47"/>
        <pc:sldMkLst>
          <pc:docMk/>
          <pc:sldMk cId="535599613" sldId="395"/>
        </pc:sldMkLst>
      </pc:sldChg>
      <pc:sldChg chg="del">
        <pc:chgData name="Nick Rochlin" userId="4738498f-c4f0-4880-9df3-ec86d190a53e" providerId="ADAL" clId="{BD72CB79-2413-43FE-ADB5-472E019760DE}" dt="2025-07-04T18:38:28.196" v="858" actId="47"/>
        <pc:sldMkLst>
          <pc:docMk/>
          <pc:sldMk cId="2093803561" sldId="396"/>
        </pc:sldMkLst>
      </pc:sldChg>
      <pc:sldChg chg="del">
        <pc:chgData name="Nick Rochlin" userId="4738498f-c4f0-4880-9df3-ec86d190a53e" providerId="ADAL" clId="{BD72CB79-2413-43FE-ADB5-472E019760DE}" dt="2025-07-04T18:38:28.954" v="862" actId="47"/>
        <pc:sldMkLst>
          <pc:docMk/>
          <pc:sldMk cId="116194437" sldId="397"/>
        </pc:sldMkLst>
      </pc:sldChg>
      <pc:sldChg chg="del">
        <pc:chgData name="Nick Rochlin" userId="4738498f-c4f0-4880-9df3-ec86d190a53e" providerId="ADAL" clId="{BD72CB79-2413-43FE-ADB5-472E019760DE}" dt="2025-07-04T18:38:29.132" v="863" actId="47"/>
        <pc:sldMkLst>
          <pc:docMk/>
          <pc:sldMk cId="481265577" sldId="398"/>
        </pc:sldMkLst>
      </pc:sldChg>
      <pc:sldChg chg="del">
        <pc:chgData name="Nick Rochlin" userId="4738498f-c4f0-4880-9df3-ec86d190a53e" providerId="ADAL" clId="{BD72CB79-2413-43FE-ADB5-472E019760DE}" dt="2025-07-04T18:38:29.296" v="864" actId="47"/>
        <pc:sldMkLst>
          <pc:docMk/>
          <pc:sldMk cId="179828120" sldId="399"/>
        </pc:sldMkLst>
      </pc:sldChg>
      <pc:sldChg chg="del">
        <pc:chgData name="Nick Rochlin" userId="4738498f-c4f0-4880-9df3-ec86d190a53e" providerId="ADAL" clId="{BD72CB79-2413-43FE-ADB5-472E019760DE}" dt="2025-07-04T18:38:29.462" v="865" actId="47"/>
        <pc:sldMkLst>
          <pc:docMk/>
          <pc:sldMk cId="3344288696" sldId="400"/>
        </pc:sldMkLst>
      </pc:sldChg>
      <pc:sldChg chg="del">
        <pc:chgData name="Nick Rochlin" userId="4738498f-c4f0-4880-9df3-ec86d190a53e" providerId="ADAL" clId="{BD72CB79-2413-43FE-ADB5-472E019760DE}" dt="2025-07-04T18:38:29.632" v="866" actId="47"/>
        <pc:sldMkLst>
          <pc:docMk/>
          <pc:sldMk cId="3228457386" sldId="401"/>
        </pc:sldMkLst>
      </pc:sldChg>
      <pc:sldChg chg="del">
        <pc:chgData name="Nick Rochlin" userId="4738498f-c4f0-4880-9df3-ec86d190a53e" providerId="ADAL" clId="{BD72CB79-2413-43FE-ADB5-472E019760DE}" dt="2025-07-04T18:38:29.788" v="867" actId="47"/>
        <pc:sldMkLst>
          <pc:docMk/>
          <pc:sldMk cId="4037219837" sldId="402"/>
        </pc:sldMkLst>
      </pc:sldChg>
      <pc:sldChg chg="del">
        <pc:chgData name="Nick Rochlin" userId="4738498f-c4f0-4880-9df3-ec86d190a53e" providerId="ADAL" clId="{BD72CB79-2413-43FE-ADB5-472E019760DE}" dt="2025-07-04T18:38:29.971" v="868" actId="47"/>
        <pc:sldMkLst>
          <pc:docMk/>
          <pc:sldMk cId="2707500330" sldId="403"/>
        </pc:sldMkLst>
      </pc:sldChg>
      <pc:sldChg chg="del">
        <pc:chgData name="Nick Rochlin" userId="4738498f-c4f0-4880-9df3-ec86d190a53e" providerId="ADAL" clId="{BD72CB79-2413-43FE-ADB5-472E019760DE}" dt="2025-07-04T18:38:30.202" v="869" actId="47"/>
        <pc:sldMkLst>
          <pc:docMk/>
          <pc:sldMk cId="1565956483" sldId="404"/>
        </pc:sldMkLst>
      </pc:sldChg>
      <pc:sldChg chg="modSp add mod">
        <pc:chgData name="Nick Rochlin" userId="4738498f-c4f0-4880-9df3-ec86d190a53e" providerId="ADAL" clId="{BD72CB79-2413-43FE-ADB5-472E019760DE}" dt="2025-07-04T18:37:13.248" v="852" actId="20577"/>
        <pc:sldMkLst>
          <pc:docMk/>
          <pc:sldMk cId="3547475019" sldId="406"/>
        </pc:sldMkLst>
        <pc:spChg chg="mod">
          <ac:chgData name="Nick Rochlin" userId="4738498f-c4f0-4880-9df3-ec86d190a53e" providerId="ADAL" clId="{BD72CB79-2413-43FE-ADB5-472E019760DE}" dt="2025-07-04T18:37:13.248" v="852" actId="20577"/>
          <ac:spMkLst>
            <pc:docMk/>
            <pc:sldMk cId="3547475019" sldId="406"/>
            <ac:spMk id="162" creationId="{42FF2E1A-5CA4-06BD-DDFB-E360E125FB68}"/>
          </ac:spMkLst>
        </pc:spChg>
      </pc:sldChg>
      <pc:sldChg chg="modSp add mod">
        <pc:chgData name="Nick Rochlin" userId="4738498f-c4f0-4880-9df3-ec86d190a53e" providerId="ADAL" clId="{BD72CB79-2413-43FE-ADB5-472E019760DE}" dt="2025-07-04T18:42:40.238" v="1224" actId="5793"/>
        <pc:sldMkLst>
          <pc:docMk/>
          <pc:sldMk cId="1912506383" sldId="407"/>
        </pc:sldMkLst>
        <pc:spChg chg="mod">
          <ac:chgData name="Nick Rochlin" userId="4738498f-c4f0-4880-9df3-ec86d190a53e" providerId="ADAL" clId="{BD72CB79-2413-43FE-ADB5-472E019760DE}" dt="2025-07-04T18:38:46.864" v="895" actId="20577"/>
          <ac:spMkLst>
            <pc:docMk/>
            <pc:sldMk cId="1912506383" sldId="407"/>
            <ac:spMk id="158" creationId="{27A89A6D-2B60-01A1-E518-651A554F46D9}"/>
          </ac:spMkLst>
        </pc:spChg>
        <pc:spChg chg="mod">
          <ac:chgData name="Nick Rochlin" userId="4738498f-c4f0-4880-9df3-ec86d190a53e" providerId="ADAL" clId="{BD72CB79-2413-43FE-ADB5-472E019760DE}" dt="2025-07-04T18:42:40.238" v="1224" actId="5793"/>
          <ac:spMkLst>
            <pc:docMk/>
            <pc:sldMk cId="1912506383" sldId="407"/>
            <ac:spMk id="162" creationId="{E9648671-9AC7-BAD9-B229-8C40D0B2D2DA}"/>
          </ac:spMkLst>
        </pc:spChg>
      </pc:sldChg>
      <pc:sldChg chg="modSp add mod">
        <pc:chgData name="Nick Rochlin" userId="4738498f-c4f0-4880-9df3-ec86d190a53e" providerId="ADAL" clId="{BD72CB79-2413-43FE-ADB5-472E019760DE}" dt="2025-07-04T18:44:22.631" v="1542" actId="20577"/>
        <pc:sldMkLst>
          <pc:docMk/>
          <pc:sldMk cId="3139172498" sldId="408"/>
        </pc:sldMkLst>
        <pc:spChg chg="mod">
          <ac:chgData name="Nick Rochlin" userId="4738498f-c4f0-4880-9df3-ec86d190a53e" providerId="ADAL" clId="{BD72CB79-2413-43FE-ADB5-472E019760DE}" dt="2025-07-04T18:44:22.631" v="1542" actId="20577"/>
          <ac:spMkLst>
            <pc:docMk/>
            <pc:sldMk cId="3139172498" sldId="408"/>
            <ac:spMk id="162" creationId="{ABAC2D8F-722C-8B86-806E-3B1E7CCF4908}"/>
          </ac:spMkLst>
        </pc:spChg>
      </pc:sldChg>
      <pc:sldChg chg="addSp delSp modSp add mod">
        <pc:chgData name="Nick Rochlin" userId="4738498f-c4f0-4880-9df3-ec86d190a53e" providerId="ADAL" clId="{BD72CB79-2413-43FE-ADB5-472E019760DE}" dt="2025-07-04T18:46:46.553" v="1681" actId="20577"/>
        <pc:sldMkLst>
          <pc:docMk/>
          <pc:sldMk cId="3389158821" sldId="409"/>
        </pc:sldMkLst>
        <pc:spChg chg="mod">
          <ac:chgData name="Nick Rochlin" userId="4738498f-c4f0-4880-9df3-ec86d190a53e" providerId="ADAL" clId="{BD72CB79-2413-43FE-ADB5-472E019760DE}" dt="2025-07-04T18:46:46.553" v="1681" actId="20577"/>
          <ac:spMkLst>
            <pc:docMk/>
            <pc:sldMk cId="3389158821" sldId="409"/>
            <ac:spMk id="158" creationId="{65ACE9C9-FA7E-33D6-5083-13E9C1D78B57}"/>
          </ac:spMkLst>
        </pc:spChg>
        <pc:picChg chg="add mod">
          <ac:chgData name="Nick Rochlin" userId="4738498f-c4f0-4880-9df3-ec86d190a53e" providerId="ADAL" clId="{BD72CB79-2413-43FE-ADB5-472E019760DE}" dt="2025-07-04T18:46:40.060" v="1661" actId="1076"/>
          <ac:picMkLst>
            <pc:docMk/>
            <pc:sldMk cId="3389158821" sldId="409"/>
            <ac:picMk id="1026" creationId="{CA8F302E-A56D-49CC-30C5-AFCDDAF2F53F}"/>
          </ac:picMkLst>
        </pc:picChg>
      </pc:sldChg>
      <pc:sldChg chg="addSp delSp modSp add mod">
        <pc:chgData name="Nick Rochlin" userId="4738498f-c4f0-4880-9df3-ec86d190a53e" providerId="ADAL" clId="{BD72CB79-2413-43FE-ADB5-472E019760DE}" dt="2025-07-04T18:53:37.756" v="1769" actId="478"/>
        <pc:sldMkLst>
          <pc:docMk/>
          <pc:sldMk cId="1885507188" sldId="410"/>
        </pc:sldMkLst>
        <pc:spChg chg="mod">
          <ac:chgData name="Nick Rochlin" userId="4738498f-c4f0-4880-9df3-ec86d190a53e" providerId="ADAL" clId="{BD72CB79-2413-43FE-ADB5-472E019760DE}" dt="2025-07-04T18:53:03.072" v="1759" actId="14100"/>
          <ac:spMkLst>
            <pc:docMk/>
            <pc:sldMk cId="1885507188" sldId="410"/>
            <ac:spMk id="158" creationId="{4B0475B4-A893-AF63-29CF-1FF7FCC47270}"/>
          </ac:spMkLst>
        </pc:spChg>
        <pc:cxnChg chg="mod">
          <ac:chgData name="Nick Rochlin" userId="4738498f-c4f0-4880-9df3-ec86d190a53e" providerId="ADAL" clId="{BD72CB79-2413-43FE-ADB5-472E019760DE}" dt="2025-07-04T18:53:05.838" v="1760" actId="14100"/>
          <ac:cxnSpMkLst>
            <pc:docMk/>
            <pc:sldMk cId="1885507188" sldId="410"/>
            <ac:cxnSpMk id="166" creationId="{4875AD6F-5A1F-6A33-5DDA-790C94145BCB}"/>
          </ac:cxnSpMkLst>
        </pc:cxnChg>
      </pc:sldChg>
      <pc:sldChg chg="addSp delSp modSp add mod">
        <pc:chgData name="Nick Rochlin" userId="4738498f-c4f0-4880-9df3-ec86d190a53e" providerId="ADAL" clId="{BD72CB79-2413-43FE-ADB5-472E019760DE}" dt="2025-07-04T18:52:51.984" v="1724" actId="14100"/>
        <pc:sldMkLst>
          <pc:docMk/>
          <pc:sldMk cId="674948997" sldId="411"/>
        </pc:sldMkLst>
        <pc:spChg chg="mod">
          <ac:chgData name="Nick Rochlin" userId="4738498f-c4f0-4880-9df3-ec86d190a53e" providerId="ADAL" clId="{BD72CB79-2413-43FE-ADB5-472E019760DE}" dt="2025-07-04T18:52:40.395" v="1723" actId="1076"/>
          <ac:spMkLst>
            <pc:docMk/>
            <pc:sldMk cId="674948997" sldId="411"/>
            <ac:spMk id="3" creationId="{F8F3E06E-2FEE-09B6-CD83-214A4842512A}"/>
          </ac:spMkLst>
        </pc:spChg>
        <pc:spChg chg="mod">
          <ac:chgData name="Nick Rochlin" userId="4738498f-c4f0-4880-9df3-ec86d190a53e" providerId="ADAL" clId="{BD72CB79-2413-43FE-ADB5-472E019760DE}" dt="2025-07-04T18:51:23.548" v="1716" actId="1076"/>
          <ac:spMkLst>
            <pc:docMk/>
            <pc:sldMk cId="674948997" sldId="411"/>
            <ac:spMk id="143" creationId="{8A04C700-9915-10BB-AB3E-C590FB94D48F}"/>
          </ac:spMkLst>
        </pc:spChg>
        <pc:picChg chg="add mod">
          <ac:chgData name="Nick Rochlin" userId="4738498f-c4f0-4880-9df3-ec86d190a53e" providerId="ADAL" clId="{BD72CB79-2413-43FE-ADB5-472E019760DE}" dt="2025-07-04T18:52:51.984" v="1724" actId="14100"/>
          <ac:picMkLst>
            <pc:docMk/>
            <pc:sldMk cId="674948997" sldId="411"/>
            <ac:picMk id="2050" creationId="{5273B80D-FE85-4A28-6C37-A30DBE8E5DFB}"/>
          </ac:picMkLst>
        </pc:picChg>
      </pc:sldChg>
      <pc:sldChg chg="add del">
        <pc:chgData name="Nick Rochlin" userId="4738498f-c4f0-4880-9df3-ec86d190a53e" providerId="ADAL" clId="{BD72CB79-2413-43FE-ADB5-472E019760DE}" dt="2025-07-04T18:49:46.545" v="1683" actId="47"/>
        <pc:sldMkLst>
          <pc:docMk/>
          <pc:sldMk cId="3820573040" sldId="411"/>
        </pc:sldMkLst>
      </pc:sldChg>
      <pc:sldChg chg="modSp add mod modNotesTx">
        <pc:chgData name="Nick Rochlin" userId="4738498f-c4f0-4880-9df3-ec86d190a53e" providerId="ADAL" clId="{BD72CB79-2413-43FE-ADB5-472E019760DE}" dt="2025-07-04T19:10:05.410" v="2968" actId="20577"/>
        <pc:sldMkLst>
          <pc:docMk/>
          <pc:sldMk cId="2338249802" sldId="412"/>
        </pc:sldMkLst>
        <pc:spChg chg="mod">
          <ac:chgData name="Nick Rochlin" userId="4738498f-c4f0-4880-9df3-ec86d190a53e" providerId="ADAL" clId="{BD72CB79-2413-43FE-ADB5-472E019760DE}" dt="2025-07-04T19:09:58.196" v="2940" actId="20577"/>
          <ac:spMkLst>
            <pc:docMk/>
            <pc:sldMk cId="2338249802" sldId="412"/>
            <ac:spMk id="162" creationId="{C7833ADB-E0DE-DD74-70D6-3FE3D0237944}"/>
          </ac:spMkLst>
        </pc:spChg>
      </pc:sldChg>
      <pc:sldChg chg="modSp add mod">
        <pc:chgData name="Nick Rochlin" userId="4738498f-c4f0-4880-9df3-ec86d190a53e" providerId="ADAL" clId="{BD72CB79-2413-43FE-ADB5-472E019760DE}" dt="2025-07-04T19:05:01.149" v="2553" actId="20577"/>
        <pc:sldMkLst>
          <pc:docMk/>
          <pc:sldMk cId="1890915437" sldId="413"/>
        </pc:sldMkLst>
        <pc:spChg chg="mod">
          <ac:chgData name="Nick Rochlin" userId="4738498f-c4f0-4880-9df3-ec86d190a53e" providerId="ADAL" clId="{BD72CB79-2413-43FE-ADB5-472E019760DE}" dt="2025-07-04T19:00:33.467" v="2179" actId="20577"/>
          <ac:spMkLst>
            <pc:docMk/>
            <pc:sldMk cId="1890915437" sldId="413"/>
            <ac:spMk id="158" creationId="{1C7189B8-6E79-AE21-7CF6-BC97718AE429}"/>
          </ac:spMkLst>
        </pc:spChg>
        <pc:spChg chg="mod">
          <ac:chgData name="Nick Rochlin" userId="4738498f-c4f0-4880-9df3-ec86d190a53e" providerId="ADAL" clId="{BD72CB79-2413-43FE-ADB5-472E019760DE}" dt="2025-07-04T19:05:01.149" v="2553" actId="20577"/>
          <ac:spMkLst>
            <pc:docMk/>
            <pc:sldMk cId="1890915437" sldId="413"/>
            <ac:spMk id="162" creationId="{BC85C4BA-9B1D-7C05-993B-4A209390FDF7}"/>
          </ac:spMkLst>
        </pc:spChg>
      </pc:sldChg>
      <pc:sldChg chg="modSp add mod">
        <pc:chgData name="Nick Rochlin" userId="4738498f-c4f0-4880-9df3-ec86d190a53e" providerId="ADAL" clId="{BD72CB79-2413-43FE-ADB5-472E019760DE}" dt="2025-07-04T19:11:44.170" v="3045" actId="20577"/>
        <pc:sldMkLst>
          <pc:docMk/>
          <pc:sldMk cId="3607588242" sldId="414"/>
        </pc:sldMkLst>
        <pc:spChg chg="mod">
          <ac:chgData name="Nick Rochlin" userId="4738498f-c4f0-4880-9df3-ec86d190a53e" providerId="ADAL" clId="{BD72CB79-2413-43FE-ADB5-472E019760DE}" dt="2025-07-04T19:11:44.170" v="3045" actId="20577"/>
          <ac:spMkLst>
            <pc:docMk/>
            <pc:sldMk cId="3607588242" sldId="414"/>
            <ac:spMk id="162" creationId="{195E02A1-152B-ED84-9E37-7A6EC237120A}"/>
          </ac:spMkLst>
        </pc:spChg>
      </pc:sldChg>
      <pc:sldMasterChg chg="delSldLayout">
        <pc:chgData name="Nick Rochlin" userId="4738498f-c4f0-4880-9df3-ec86d190a53e" providerId="ADAL" clId="{BD72CB79-2413-43FE-ADB5-472E019760DE}" dt="2025-07-04T18:38:27.746" v="857" actId="47"/>
        <pc:sldMasterMkLst>
          <pc:docMk/>
          <pc:sldMasterMk cId="0" sldId="2147483673"/>
        </pc:sldMasterMkLst>
        <pc:sldLayoutChg chg="del">
          <pc:chgData name="Nick Rochlin" userId="4738498f-c4f0-4880-9df3-ec86d190a53e" providerId="ADAL" clId="{BD72CB79-2413-43FE-ADB5-472E019760DE}" dt="2025-07-04T18:38:27.746" v="857" actId="47"/>
          <pc:sldLayoutMkLst>
            <pc:docMk/>
            <pc:sldMasterMk cId="0" sldId="2147483673"/>
            <pc:sldLayoutMk cId="0" sldId="2147483649"/>
          </pc:sldLayoutMkLst>
        </pc:sldLayoutChg>
      </pc:sldMasterChg>
    </pc:docChg>
  </pc:docChgLst>
  <pc:docChgLst>
    <pc:chgData name="Nick Rochlin" userId="4738498f-c4f0-4880-9df3-ec86d190a53e" providerId="ADAL" clId="{5B822239-9A48-4C95-8E1B-A36B239AE52D}"/>
    <pc:docChg chg="custSel addSld delSld modSld sldOrd">
      <pc:chgData name="Nick Rochlin" userId="4738498f-c4f0-4880-9df3-ec86d190a53e" providerId="ADAL" clId="{5B822239-9A48-4C95-8E1B-A36B239AE52D}" dt="2025-07-31T21:10:39.780" v="217" actId="1076"/>
      <pc:docMkLst>
        <pc:docMk/>
      </pc:docMkLst>
      <pc:sldChg chg="addSp delSp modSp">
        <pc:chgData name="Nick Rochlin" userId="4738498f-c4f0-4880-9df3-ec86d190a53e" providerId="ADAL" clId="{5B822239-9A48-4C95-8E1B-A36B239AE52D}" dt="2025-07-31T21:10:39.780" v="217" actId="1076"/>
        <pc:sldMkLst>
          <pc:docMk/>
          <pc:sldMk cId="0" sldId="256"/>
        </pc:sldMkLst>
        <pc:picChg chg="del">
          <ac:chgData name="Nick Rochlin" userId="4738498f-c4f0-4880-9df3-ec86d190a53e" providerId="ADAL" clId="{5B822239-9A48-4C95-8E1B-A36B239AE52D}" dt="2025-07-31T21:10:32.918" v="215" actId="478"/>
          <ac:picMkLst>
            <pc:docMk/>
            <pc:sldMk cId="0" sldId="256"/>
            <ac:picMk id="2" creationId="{F5FA8742-700B-2E05-74FF-E6D999097F2E}"/>
          </ac:picMkLst>
        </pc:picChg>
        <pc:picChg chg="add mod">
          <ac:chgData name="Nick Rochlin" userId="4738498f-c4f0-4880-9df3-ec86d190a53e" providerId="ADAL" clId="{5B822239-9A48-4C95-8E1B-A36B239AE52D}" dt="2025-07-31T21:10:39.780" v="217" actId="1076"/>
          <ac:picMkLst>
            <pc:docMk/>
            <pc:sldMk cId="0" sldId="256"/>
            <ac:picMk id="1026" creationId="{80611DD3-2FCF-2515-100E-D2CD80D052E5}"/>
          </ac:picMkLst>
        </pc:picChg>
      </pc:sldChg>
      <pc:sldChg chg="modSp mod ord">
        <pc:chgData name="Nick Rochlin" userId="4738498f-c4f0-4880-9df3-ec86d190a53e" providerId="ADAL" clId="{5B822239-9A48-4C95-8E1B-A36B239AE52D}" dt="2025-07-31T21:06:48.263" v="214"/>
        <pc:sldMkLst>
          <pc:docMk/>
          <pc:sldMk cId="3139172498" sldId="408"/>
        </pc:sldMkLst>
        <pc:spChg chg="mod">
          <ac:chgData name="Nick Rochlin" userId="4738498f-c4f0-4880-9df3-ec86d190a53e" providerId="ADAL" clId="{5B822239-9A48-4C95-8E1B-A36B239AE52D}" dt="2025-07-31T21:02:19.284" v="212" actId="20577"/>
          <ac:spMkLst>
            <pc:docMk/>
            <pc:sldMk cId="3139172498" sldId="408"/>
            <ac:spMk id="162" creationId="{ABAC2D8F-722C-8B86-806E-3B1E7CCF4908}"/>
          </ac:spMkLst>
        </pc:spChg>
      </pc:sldChg>
      <pc:sldChg chg="ord">
        <pc:chgData name="Nick Rochlin" userId="4738498f-c4f0-4880-9df3-ec86d190a53e" providerId="ADAL" clId="{5B822239-9A48-4C95-8E1B-A36B239AE52D}" dt="2025-07-31T21:00:25.681" v="149"/>
        <pc:sldMkLst>
          <pc:docMk/>
          <pc:sldMk cId="3389158821" sldId="409"/>
        </pc:sldMkLst>
      </pc:sldChg>
      <pc:sldChg chg="addSp delSp modSp add mod">
        <pc:chgData name="Nick Rochlin" userId="4738498f-c4f0-4880-9df3-ec86d190a53e" providerId="ADAL" clId="{5B822239-9A48-4C95-8E1B-A36B239AE52D}" dt="2025-07-31T19:23:02.581" v="26" actId="20577"/>
        <pc:sldMkLst>
          <pc:docMk/>
          <pc:sldMk cId="280235883" sldId="415"/>
        </pc:sldMkLst>
        <pc:spChg chg="add del mod">
          <ac:chgData name="Nick Rochlin" userId="4738498f-c4f0-4880-9df3-ec86d190a53e" providerId="ADAL" clId="{5B822239-9A48-4C95-8E1B-A36B239AE52D}" dt="2025-07-31T19:22:40.849" v="2" actId="478"/>
          <ac:spMkLst>
            <pc:docMk/>
            <pc:sldMk cId="280235883" sldId="415"/>
            <ac:spMk id="3" creationId="{58B6A17F-119E-B865-1CD3-FBC7E3158638}"/>
          </ac:spMkLst>
        </pc:spChg>
        <pc:spChg chg="mod">
          <ac:chgData name="Nick Rochlin" userId="4738498f-c4f0-4880-9df3-ec86d190a53e" providerId="ADAL" clId="{5B822239-9A48-4C95-8E1B-A36B239AE52D}" dt="2025-07-31T19:23:02.581" v="26" actId="20577"/>
          <ac:spMkLst>
            <pc:docMk/>
            <pc:sldMk cId="280235883" sldId="415"/>
            <ac:spMk id="158" creationId="{8EB9467C-56DD-524A-5AFC-1F576537C614}"/>
          </ac:spMkLst>
        </pc:spChg>
        <pc:spChg chg="del">
          <ac:chgData name="Nick Rochlin" userId="4738498f-c4f0-4880-9df3-ec86d190a53e" providerId="ADAL" clId="{5B822239-9A48-4C95-8E1B-A36B239AE52D}" dt="2025-07-31T19:22:38.432" v="1" actId="478"/>
          <ac:spMkLst>
            <pc:docMk/>
            <pc:sldMk cId="280235883" sldId="415"/>
            <ac:spMk id="162" creationId="{AE3E5598-A456-AE88-A6D2-FE25D753FEFE}"/>
          </ac:spMkLst>
        </pc:spChg>
      </pc:sldChg>
      <pc:sldChg chg="addSp modSp add del mod">
        <pc:chgData name="Nick Rochlin" userId="4738498f-c4f0-4880-9df3-ec86d190a53e" providerId="ADAL" clId="{5B822239-9A48-4C95-8E1B-A36B239AE52D}" dt="2025-07-31T19:26:50.038" v="147" actId="47"/>
        <pc:sldMkLst>
          <pc:docMk/>
          <pc:sldMk cId="2149176733" sldId="416"/>
        </pc:sldMkLst>
        <pc:spChg chg="mod">
          <ac:chgData name="Nick Rochlin" userId="4738498f-c4f0-4880-9df3-ec86d190a53e" providerId="ADAL" clId="{5B822239-9A48-4C95-8E1B-A36B239AE52D}" dt="2025-07-31T19:23:17.316" v="62" actId="14100"/>
          <ac:spMkLst>
            <pc:docMk/>
            <pc:sldMk cId="2149176733" sldId="416"/>
            <ac:spMk id="158" creationId="{C5E684CF-79AA-0FD4-1500-4A0C2DAF6BDA}"/>
          </ac:spMkLst>
        </pc:spChg>
        <pc:graphicFrameChg chg="add mod modGraphic">
          <ac:chgData name="Nick Rochlin" userId="4738498f-c4f0-4880-9df3-ec86d190a53e" providerId="ADAL" clId="{5B822239-9A48-4C95-8E1B-A36B239AE52D}" dt="2025-07-31T19:26:00.205" v="146" actId="255"/>
          <ac:graphicFrameMkLst>
            <pc:docMk/>
            <pc:sldMk cId="2149176733" sldId="416"/>
            <ac:graphicFrameMk id="3" creationId="{BF8D46A3-DA4A-3DF0-6253-A7571C196A4E}"/>
          </ac:graphicFrameMkLst>
        </pc:graphicFrameChg>
        <pc:cxnChg chg="mod">
          <ac:chgData name="Nick Rochlin" userId="4738498f-c4f0-4880-9df3-ec86d190a53e" providerId="ADAL" clId="{5B822239-9A48-4C95-8E1B-A36B239AE52D}" dt="2025-07-31T19:23:22.004" v="63" actId="14100"/>
          <ac:cxnSpMkLst>
            <pc:docMk/>
            <pc:sldMk cId="2149176733" sldId="416"/>
            <ac:cxnSpMk id="166" creationId="{91AB3405-E7F0-FB30-FFB8-FBE34D6DA5B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638887B0-3548-D003-E252-FEC3D20AA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B2BBAC72-F5BF-0556-2B44-4FE5F1BD14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B9B124D6-524C-D503-17D5-0201372D7A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442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0FAE7C65-7B7E-9D72-E05D-D439B930B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8B584A5-4FD6-7E5E-96F5-8BEA91B7E0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57C5F988-33B8-C1D3-905A-93008B5FF4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40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8811E1D1-1A9C-2E7D-6F83-151EFB2BC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890D115-A20B-8E71-0363-B613792CE0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53D2BD24-475C-DDCF-E099-12E3F6F7DE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497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33E36F1F-8A5E-53F2-F348-A91AF509B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7A8DD66D-ED2A-B10E-0C4D-F8996B14A2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E0FD8402-E15C-DD5C-2436-0BDB0C6925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Put on colleague hat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Talk about OSF limitations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Transition period and updates to software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940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6D76ECBF-930B-C713-269C-6962C33EC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1F7DCAF2-FAAB-0ABC-85B2-720CEFEA9B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5F7D8AA0-36E5-05EB-FAB3-08DE5C0A62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34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135AFFA9-CCC7-9839-AD53-790CED7D9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3A821B1-5D1D-5310-AE56-1EDE4CD17E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63B73E1-F0A6-6BD4-0A3F-CE3E0B418D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25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1FF4E5CC-2F8C-9D63-322A-FFDD61017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B8A709D9-64C5-6E30-E435-A5447C3B5C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CB6EF1F5-8D5C-B962-C7D1-4F99E3428D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03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F4DC447C-71AB-BE3D-8708-ED862DF0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B779B51E-4677-0FD2-3793-76F430EA9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3C2EDAD4-F194-923F-115B-B85861EF2A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Talk about other things it does: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CA" dirty="0"/>
              <a:t>Pre prints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CA" dirty="0"/>
              <a:t>Protocol registration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CA" dirty="0"/>
              <a:t>Sharing data and other materials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CA" dirty="0"/>
              <a:t>Teaching materials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12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27F248D7-90EF-AC77-BD0B-D07834573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FD1416B1-C9B8-0E5F-05B1-7B61735E6C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75E8C34-3349-779C-C993-A38A838EAD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35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E40CA45-4E6B-34E6-CD49-82766122D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B81CDA70-7A6E-CB6F-C691-8C7F13462A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B49339A9-6D16-5E1D-5DAF-1B6E18AB0A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65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AF9F609C-87DD-B796-4BC9-D3D94A9A6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>
            <a:extLst>
              <a:ext uri="{FF2B5EF4-FFF2-40B4-BE49-F238E27FC236}">
                <a16:creationId xmlns:a16="http://schemas.microsoft.com/office/drawing/2014/main" id="{EC75CBF4-1356-745B-0223-125A947EA6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>
            <a:extLst>
              <a:ext uri="{FF2B5EF4-FFF2-40B4-BE49-F238E27FC236}">
                <a16:creationId xmlns:a16="http://schemas.microsoft.com/office/drawing/2014/main" id="{55784A2A-1DA9-92F4-3641-BD1C2E2FC7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Importance of version control in a project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Especially in a collaborative project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117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0580E6AA-BABD-AB53-F93E-CA1E4D79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3636D86D-140F-7289-C214-4BA8D9E8B9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7FF1DF1A-6FB4-73CE-8952-93580CFF18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98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FDEBD0FE-7033-A0BD-4360-778BEF4E8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264EBD49-3515-F435-FE25-E858C55835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B691398C-D55D-6C0A-1676-2A70148893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might his be valuable?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187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710750" y="3380025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710750" y="3785547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2"/>
          </p:nvPr>
        </p:nvSpPr>
        <p:spPr>
          <a:xfrm>
            <a:off x="710750" y="1223125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3"/>
          </p:nvPr>
        </p:nvSpPr>
        <p:spPr>
          <a:xfrm>
            <a:off x="710750" y="1627900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4"/>
          </p:nvPr>
        </p:nvSpPr>
        <p:spPr>
          <a:xfrm>
            <a:off x="710750" y="2301213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5"/>
          </p:nvPr>
        </p:nvSpPr>
        <p:spPr>
          <a:xfrm>
            <a:off x="710750" y="2706729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4" r:id="rId3"/>
    <p:sldLayoutId id="2147483669" r:id="rId4"/>
    <p:sldLayoutId id="214748367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ckmeme.com/p/3w550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th_Lad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rant.com/rants/1418727/version-contro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ctrTitle"/>
          </p:nvPr>
        </p:nvSpPr>
        <p:spPr>
          <a:xfrm>
            <a:off x="4138541" y="1711165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chemeClr val="tx1"/>
                </a:solidFill>
              </a:rPr>
              <a:t>Open Science Framework (OSF)</a:t>
            </a:r>
            <a:endParaRPr sz="2800" b="0" dirty="0">
              <a:solidFill>
                <a:schemeClr val="tx1"/>
              </a:solidFill>
            </a:endParaRPr>
          </a:p>
        </p:txBody>
      </p:sp>
      <p:sp>
        <p:nvSpPr>
          <p:cNvPr id="144" name="Google Shape;144;p28"/>
          <p:cNvSpPr txBox="1">
            <a:spLocks noGrp="1"/>
          </p:cNvSpPr>
          <p:nvPr>
            <p:ph type="subTitle" idx="1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Nick Rochlin, Data Science Librarian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</a:t>
            </a:r>
            <a:r>
              <a:rPr lang="en-CA"/>
              <a:t>Vic Libraries</a:t>
            </a:r>
            <a:endParaRPr lang="es"/>
          </a:p>
        </p:txBody>
      </p:sp>
      <p:cxnSp>
        <p:nvCxnSpPr>
          <p:cNvPr id="145" name="Google Shape;145;p28"/>
          <p:cNvCxnSpPr/>
          <p:nvPr/>
        </p:nvCxnSpPr>
        <p:spPr>
          <a:xfrm>
            <a:off x="4138541" y="3821618"/>
            <a:ext cx="311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410574-F81B-6E80-8ED9-08000A4B3025}"/>
              </a:ext>
            </a:extLst>
          </p:cNvPr>
          <p:cNvSpPr txBox="1"/>
          <p:nvPr/>
        </p:nvSpPr>
        <p:spPr>
          <a:xfrm>
            <a:off x="3409241" y="379302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CA" sz="800" b="0" i="0" u="sng" strike="noStrike">
                <a:solidFill>
                  <a:srgbClr val="434343"/>
                </a:solidFill>
                <a:effectLst/>
                <a:latin typeface="+mj-lt"/>
                <a:hlinkClick r:id="rId3"/>
              </a:rPr>
              <a:t>source</a:t>
            </a:r>
            <a:endParaRPr lang="en-CA">
              <a:effectLst/>
              <a:latin typeface="+mj-lt"/>
            </a:endParaRPr>
          </a:p>
        </p:txBody>
      </p:sp>
      <p:pic>
        <p:nvPicPr>
          <p:cNvPr id="1026" name="Picture 2" descr="So many frameworks - quickmeme">
            <a:extLst>
              <a:ext uri="{FF2B5EF4-FFF2-40B4-BE49-F238E27FC236}">
                <a16:creationId xmlns:a16="http://schemas.microsoft.com/office/drawing/2014/main" id="{80611DD3-2FCF-2515-100E-D2CD80D0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6" y="830752"/>
            <a:ext cx="29622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5C042DE8-9A6F-F0E9-6D4C-D71FD4BA3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1C7189B8-6E79-AE21-7CF6-BC97718AE429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57433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Types of Version Control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BC85C4BA-9B1D-7C05-993B-4A209390FDF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Manual version control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Accomplished using file naming conventions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Most common systems include: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Adding a version after a file name (</a:t>
            </a:r>
            <a:r>
              <a:rPr lang="en-US" sz="1600" dirty="0" err="1"/>
              <a:t>ie</a:t>
            </a:r>
            <a:r>
              <a:rPr lang="en-US" sz="1600" dirty="0"/>
              <a:t>. _v01, _v02, etc.)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Adding editor initials after a file name (</a:t>
            </a:r>
            <a:r>
              <a:rPr lang="en-US" sz="1600" dirty="0" err="1"/>
              <a:t>ie</a:t>
            </a:r>
            <a:r>
              <a:rPr lang="en-US" sz="1600" dirty="0"/>
              <a:t>. _NR, </a:t>
            </a:r>
            <a:r>
              <a:rPr lang="en-US" sz="1600" dirty="0" err="1"/>
              <a:t>ie</a:t>
            </a:r>
            <a:r>
              <a:rPr lang="en-US" sz="1600" dirty="0"/>
              <a:t>. _BN)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We will be covering file naming conventions more in the next block – stay tuned!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68BEBBAF-157B-1AF1-4DA5-32AF25752776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07776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9091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8831BDA8-CB8B-1E49-BCB6-726F296C2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0D9A2A3B-6648-2783-B6B4-A4F50148B6B7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57433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Types of Version Control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195E02A1-152B-ED84-9E37-7A6EC237120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Automated version control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Computing applications that employ metadata to capture similar information to that of manual naming systems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Some systems can be quite complex and don’t lend themselves well to every type of project/workflow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For this course, well be using the automated version control system in OSF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2B27F67C-EF75-F8C7-537C-F3E83725525E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07776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0758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E95C4317-7A87-FCCA-68C6-E637E1541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5F57C13D-4066-9752-3789-6819140DC75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Getting Started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ABAC2D8F-722C-8B86-806E-3B1E7CCF490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45149" y="1304664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steps that we’ll be covering in this session include:</a:t>
            </a:r>
            <a:endParaRPr lang="en-US" dirty="0">
              <a:highlight>
                <a:srgbClr val="FFFF00"/>
              </a:highlight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General introduction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Forking the project template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Setting storage preferences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Naming your project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Adding a description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Adding collaborators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Working with the wiki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Reviewing file organization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Downloading files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Uploading/version controlling files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AC4ABA6-BA78-5D48-25FF-8BB9AA11C70E}"/>
              </a:ext>
            </a:extLst>
          </p:cNvPr>
          <p:cNvCxnSpPr/>
          <p:nvPr/>
        </p:nvCxnSpPr>
        <p:spPr>
          <a:xfrm>
            <a:off x="812499" y="1045726"/>
            <a:ext cx="449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3917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FFD493E9-1247-E996-C6C0-BC4669680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5ACE9C9-FA7E-33D6-5083-13E9C1D78B57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Let’s Go!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99A6EC59-D017-A8D2-161E-387FB3A4969B}"/>
              </a:ext>
            </a:extLst>
          </p:cNvPr>
          <p:cNvCxnSpPr/>
          <p:nvPr/>
        </p:nvCxnSpPr>
        <p:spPr>
          <a:xfrm>
            <a:off x="812499" y="1045726"/>
            <a:ext cx="449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8F302E-A56D-49CC-30C5-AFCDDAF2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9" y="1245870"/>
            <a:ext cx="3684270" cy="36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5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D9AC6264-5AA8-CCEA-91A3-E69564E9F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C10E401A-626A-3536-9918-DAAA3AEEAEFD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/>
              <a:t>Questions?</a:t>
            </a:r>
            <a:endParaRPr b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E11F6BF5-E9BE-ABE8-2A2B-474F726D7E89}"/>
              </a:ext>
            </a:extLst>
          </p:cNvPr>
          <p:cNvCxnSpPr/>
          <p:nvPr/>
        </p:nvCxnSpPr>
        <p:spPr>
          <a:xfrm>
            <a:off x="812499" y="1045726"/>
            <a:ext cx="449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81;p16">
            <a:extLst>
              <a:ext uri="{FF2B5EF4-FFF2-40B4-BE49-F238E27FC236}">
                <a16:creationId xmlns:a16="http://schemas.microsoft.com/office/drawing/2014/main" id="{50685498-E0E6-CCBF-EFE8-6DC14678AEBF}"/>
              </a:ext>
            </a:extLst>
          </p:cNvPr>
          <p:cNvSpPr txBox="1"/>
          <p:nvPr/>
        </p:nvSpPr>
        <p:spPr>
          <a:xfrm>
            <a:off x="8364828" y="4615703"/>
            <a:ext cx="63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3"/>
              </a:rPr>
              <a:t>source</a:t>
            </a:r>
            <a:endParaRPr sz="8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26" name="Picture 2" descr="Math Lady - Wikipedia">
            <a:extLst>
              <a:ext uri="{FF2B5EF4-FFF2-40B4-BE49-F238E27FC236}">
                <a16:creationId xmlns:a16="http://schemas.microsoft.com/office/drawing/2014/main" id="{A3A037AF-708C-0A63-90E3-234A20800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69" y="1462209"/>
            <a:ext cx="4309262" cy="281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D3344AFD-AE8C-BDE8-CA8E-F1ED8871E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087A19F-FDF9-A810-E970-B282FD075676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Session Overview</a:t>
            </a:r>
            <a:endParaRPr b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AFE5C03F-68E7-5094-9BBC-73EF03090BE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6311887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/>
              <a:t>Introduce OSF and its role in research as a storage, collaboration, and sharing platform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/>
              <a:t>Walk-through of OSF functions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Discuss project files and how the workflow will work for this course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/>
              <a:t>Discuss concepts of version control and how OSF will be used throughout this course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/>
              <a:t>Fill in sections of DMP with DMP Assistant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455BF690-6DD4-3AC0-F52E-A1B113BE9EB2}"/>
              </a:ext>
            </a:extLst>
          </p:cNvPr>
          <p:cNvCxnSpPr/>
          <p:nvPr/>
        </p:nvCxnSpPr>
        <p:spPr>
          <a:xfrm>
            <a:off x="812499" y="1045726"/>
            <a:ext cx="449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7541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FC0ED7C-C987-00AE-7B52-81A40A87B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28773C77-C544-1E60-6F39-CAE35DE4E63E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What is OSF?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838156C6-B06D-658F-DDF2-82FCFD535E62}"/>
              </a:ext>
            </a:extLst>
          </p:cNvPr>
          <p:cNvCxnSpPr/>
          <p:nvPr/>
        </p:nvCxnSpPr>
        <p:spPr>
          <a:xfrm>
            <a:off x="812499" y="1045726"/>
            <a:ext cx="449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2287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6965B9B-D91D-291E-A74F-C7BF1F498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8E6B8D10-B079-4003-8431-AB549E526BE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What is OSF?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42FF2E1A-5CA4-06BD-DDFB-E360E125FB6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An online data storage platform that supports good RDM practices and facilitates collaboration, transparency, and reproducibility in research.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Does this by provisioning descriptive metadata, version control, access restrictions, persistent identifiers, and regional cloud storage options.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Has built-in connections to various other research platforms to act as a centralized hub for research projects.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FC800B15-EDB7-D655-155D-48F7926BA360}"/>
              </a:ext>
            </a:extLst>
          </p:cNvPr>
          <p:cNvCxnSpPr/>
          <p:nvPr/>
        </p:nvCxnSpPr>
        <p:spPr>
          <a:xfrm>
            <a:off x="812499" y="1045726"/>
            <a:ext cx="449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4747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ECE04C8E-295A-43CA-814A-7FA7AF21B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E1A7E30E-60A9-6E2F-F535-A7C5A5D05F7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Data Backup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FC1019D7-62C2-7E13-2DA7-7B50F54624D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3-2-1 Rule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3 copies of the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2 different types of media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1 copy is stored offsit2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E5786E6E-5B86-7643-2720-4E9201141E6A}"/>
              </a:ext>
            </a:extLst>
          </p:cNvPr>
          <p:cNvCxnSpPr/>
          <p:nvPr/>
        </p:nvCxnSpPr>
        <p:spPr>
          <a:xfrm>
            <a:off x="812499" y="1045726"/>
            <a:ext cx="449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0937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AFFF8236-DAA1-BDB5-B226-950D85E14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27A89A6D-2B60-01A1-E518-651A554F46D9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Getting Started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E9648671-9AC7-BAD9-B229-8C40D0B2D2D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You will hopefully have already set up an account with OSF, but if not, follow instructions on session webpage.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For this course there is a template set up for you to fork (copy), which can be found on the session webpage.</a:t>
            </a:r>
            <a:endParaRPr lang="en-CA" sz="18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EA9457AD-B495-DCB8-8EED-4CA49DBD8320}"/>
              </a:ext>
            </a:extLst>
          </p:cNvPr>
          <p:cNvCxnSpPr/>
          <p:nvPr/>
        </p:nvCxnSpPr>
        <p:spPr>
          <a:xfrm>
            <a:off x="812499" y="1045726"/>
            <a:ext cx="449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1250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77136BF1-8079-A4B1-3F43-FDA7CA0CA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>
            <a:extLst>
              <a:ext uri="{FF2B5EF4-FFF2-40B4-BE49-F238E27FC236}">
                <a16:creationId xmlns:a16="http://schemas.microsoft.com/office/drawing/2014/main" id="{8A04C700-9915-10BB-AB3E-C590FB94D48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40075" y="2525071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chemeClr val="tx1"/>
                </a:solidFill>
              </a:rPr>
              <a:t>Version 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Control</a:t>
            </a:r>
            <a:endParaRPr sz="2800" b="0" dirty="0">
              <a:solidFill>
                <a:schemeClr val="tx1"/>
              </a:solidFill>
            </a:endParaRPr>
          </a:p>
        </p:txBody>
      </p:sp>
      <p:cxnSp>
        <p:nvCxnSpPr>
          <p:cNvPr id="145" name="Google Shape;145;p28">
            <a:extLst>
              <a:ext uri="{FF2B5EF4-FFF2-40B4-BE49-F238E27FC236}">
                <a16:creationId xmlns:a16="http://schemas.microsoft.com/office/drawing/2014/main" id="{5206D629-BA95-3715-6037-FB29D1B6F293}"/>
              </a:ext>
            </a:extLst>
          </p:cNvPr>
          <p:cNvCxnSpPr/>
          <p:nvPr/>
        </p:nvCxnSpPr>
        <p:spPr>
          <a:xfrm>
            <a:off x="4138541" y="3821618"/>
            <a:ext cx="311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F3E06E-2FEE-09B6-CD83-214A4842512A}"/>
              </a:ext>
            </a:extLst>
          </p:cNvPr>
          <p:cNvSpPr txBox="1"/>
          <p:nvPr/>
        </p:nvSpPr>
        <p:spPr>
          <a:xfrm>
            <a:off x="8225081" y="459312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CA" sz="800" b="0" i="0" u="sng" strike="noStrike" dirty="0">
                <a:solidFill>
                  <a:srgbClr val="434343"/>
                </a:solidFill>
                <a:effectLst/>
                <a:latin typeface="+mj-lt"/>
                <a:hlinkClick r:id="rId3"/>
              </a:rPr>
              <a:t>source</a:t>
            </a:r>
            <a:endParaRPr lang="en-CA" dirty="0">
              <a:effectLst/>
              <a:latin typeface="+mj-lt"/>
            </a:endParaRPr>
          </a:p>
        </p:txBody>
      </p:sp>
      <p:pic>
        <p:nvPicPr>
          <p:cNvPr id="2050" name="Picture 2" descr="Version control🔥 - devRant">
            <a:extLst>
              <a:ext uri="{FF2B5EF4-FFF2-40B4-BE49-F238E27FC236}">
                <a16:creationId xmlns:a16="http://schemas.microsoft.com/office/drawing/2014/main" id="{5273B80D-FE85-4A28-6C37-A30DBE8E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" y="394507"/>
            <a:ext cx="2856865" cy="39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4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85A4F6D-9E0D-740E-5F79-F0A3F3EC9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4B0475B4-A893-AF63-29CF-1FF7FCC4727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57433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What is Version Control?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4875AD6F-5A1F-6A33-5DDA-790C94145BC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07776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8550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F676418F-5A0B-ABE8-985A-B2A8E823A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7F8172BF-EA29-4819-5945-E6CE6A7F26D2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574339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What is Version Control?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C7833ADB-E0DE-DD74-70D6-3FE3D023794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853701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system to keep track of your files as they undergo transitions throughout collection, analysis, reporting, and storage.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goal of version control is to provide a light audit trail to be able to discern: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What changed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When it changed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How it changed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Who changed it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AEAEB72C-4A31-C774-531C-5B2713325776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07776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38249802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497</Words>
  <Application>Microsoft Macintosh PowerPoint</Application>
  <PresentationFormat>On-screen Show (16:9)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Nunito</vt:lpstr>
      <vt:lpstr>Average</vt:lpstr>
      <vt:lpstr>Arial</vt:lpstr>
      <vt:lpstr>Questrial</vt:lpstr>
      <vt:lpstr>Minimalist Slides for meeting by Slidesgo</vt:lpstr>
      <vt:lpstr>Open Science Framework (OSF)</vt:lpstr>
      <vt:lpstr>Session Overview</vt:lpstr>
      <vt:lpstr>What is OSF?</vt:lpstr>
      <vt:lpstr>What is OSF?</vt:lpstr>
      <vt:lpstr>Data Backup</vt:lpstr>
      <vt:lpstr>Getting Started</vt:lpstr>
      <vt:lpstr>Version  Control</vt:lpstr>
      <vt:lpstr>What is Version Control?</vt:lpstr>
      <vt:lpstr>What is Version Control?</vt:lpstr>
      <vt:lpstr>Types of Version Control</vt:lpstr>
      <vt:lpstr>Types of Version Control</vt:lpstr>
      <vt:lpstr>Getting Started</vt:lpstr>
      <vt:lpstr>Let’s Go!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diapositivas minimalistas para reuniones</dc:title>
  <dc:creator>Nick Rochlin</dc:creator>
  <cp:lastModifiedBy>Nick Rochlin</cp:lastModifiedBy>
  <cp:revision>7</cp:revision>
  <dcterms:modified xsi:type="dcterms:W3CDTF">2025-08-18T18:34:40Z</dcterms:modified>
</cp:coreProperties>
</file>